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70" r:id="rId5"/>
    <p:sldId id="271" r:id="rId6"/>
    <p:sldId id="268" r:id="rId7"/>
    <p:sldId id="269" r:id="rId8"/>
    <p:sldId id="261" r:id="rId9"/>
    <p:sldId id="264" r:id="rId10"/>
    <p:sldId id="265" r:id="rId11"/>
    <p:sldId id="266" r:id="rId12"/>
    <p:sldId id="267" r:id="rId13"/>
    <p:sldId id="263" r:id="rId14"/>
    <p:sldId id="258"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autoAdjust="0"/>
    <p:restoredTop sz="94660"/>
  </p:normalViewPr>
  <p:slideViewPr>
    <p:cSldViewPr snapToGrid="0">
      <p:cViewPr varScale="1">
        <p:scale>
          <a:sx n="97" d="100"/>
          <a:sy n="97" d="100"/>
        </p:scale>
        <p:origin x="60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tmp>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445665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41E2DA-9F45-4E7E-8BBE-296D79E0F445}" type="datetimeFigureOut">
              <a:rPr lang="en-US" smtClean="0"/>
              <a:t>10/15/19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219603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331206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6879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716112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245955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08921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3401670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88754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216198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595142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41E2DA-9F45-4E7E-8BBE-296D79E0F445}" type="datetimeFigureOut">
              <a:rPr lang="en-US" smtClean="0"/>
              <a:t>10/15/19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969648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41E2DA-9F45-4E7E-8BBE-296D79E0F445}" type="datetimeFigureOut">
              <a:rPr lang="en-US" smtClean="0"/>
              <a:t>10/15/19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18344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844067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153295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9641E2DA-9F45-4E7E-8BBE-296D79E0F445}" type="datetimeFigureOut">
              <a:rPr lang="en-US" smtClean="0"/>
              <a:t>10/15/19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05012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41E2DA-9F45-4E7E-8BBE-296D79E0F445}" type="datetimeFigureOut">
              <a:rPr lang="en-US" smtClean="0"/>
              <a:t>10/15/19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453995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41E2DA-9F45-4E7E-8BBE-296D79E0F445}" type="datetimeFigureOut">
              <a:rPr lang="en-US" smtClean="0"/>
              <a:t>10/15/19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4B81DCC-6016-4BB7-9C44-28A67B8283CE}" type="slidenum">
              <a:rPr lang="en-US" smtClean="0"/>
              <a:t>‹#›</a:t>
            </a:fld>
            <a:endParaRPr lang="en-US"/>
          </a:p>
        </p:txBody>
      </p:sp>
    </p:spTree>
    <p:extLst>
      <p:ext uri="{BB962C8B-B14F-4D97-AF65-F5344CB8AC3E}">
        <p14:creationId xmlns:p14="http://schemas.microsoft.com/office/powerpoint/2010/main" val="41629060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Group 2</a:t>
            </a:r>
          </a:p>
        </p:txBody>
      </p:sp>
      <p:sp>
        <p:nvSpPr>
          <p:cNvPr id="3" name="Subtitle 2"/>
          <p:cNvSpPr>
            <a:spLocks noGrp="1"/>
          </p:cNvSpPr>
          <p:nvPr>
            <p:ph type="subTitle" idx="1"/>
          </p:nvPr>
        </p:nvSpPr>
        <p:spPr/>
        <p:txBody>
          <a:bodyPr/>
          <a:lstStyle/>
          <a:p>
            <a:r>
              <a:rPr lang="en-US" dirty="0"/>
              <a:t>Krysta Valenzia, </a:t>
            </a:r>
            <a:r>
              <a:rPr lang="en-US" dirty="0" err="1"/>
              <a:t>Druv</a:t>
            </a:r>
            <a:r>
              <a:rPr lang="en-US" dirty="0"/>
              <a:t> </a:t>
            </a:r>
            <a:r>
              <a:rPr lang="en-US" dirty="0" err="1"/>
              <a:t>Narain</a:t>
            </a:r>
            <a:r>
              <a:rPr lang="en-US" dirty="0"/>
              <a:t>, Max Moore, Ola </a:t>
            </a:r>
            <a:r>
              <a:rPr lang="en-US" dirty="0" err="1"/>
              <a:t>Ajala</a:t>
            </a:r>
            <a:r>
              <a:rPr lang="en-US" dirty="0"/>
              <a:t>, Angina Shrestha, Caitlin </a:t>
            </a:r>
            <a:r>
              <a:rPr lang="en-US" dirty="0" err="1"/>
              <a:t>nanashko</a:t>
            </a:r>
            <a:r>
              <a:rPr lang="en-US" dirty="0"/>
              <a:t>, Kenny vu</a:t>
            </a:r>
          </a:p>
        </p:txBody>
      </p:sp>
    </p:spTree>
    <p:extLst>
      <p:ext uri="{BB962C8B-B14F-4D97-AF65-F5344CB8AC3E}">
        <p14:creationId xmlns:p14="http://schemas.microsoft.com/office/powerpoint/2010/main" val="4276351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Faced</a:t>
            </a:r>
          </a:p>
        </p:txBody>
      </p:sp>
      <p:sp>
        <p:nvSpPr>
          <p:cNvPr id="3" name="Content Placeholder 2"/>
          <p:cNvSpPr>
            <a:spLocks noGrp="1"/>
          </p:cNvSpPr>
          <p:nvPr>
            <p:ph idx="1"/>
          </p:nvPr>
        </p:nvSpPr>
        <p:spPr/>
        <p:txBody>
          <a:bodyPr/>
          <a:lstStyle/>
          <a:p>
            <a:r>
              <a:rPr lang="en-US" dirty="0"/>
              <a:t>EVERYTHING</a:t>
            </a:r>
          </a:p>
          <a:p>
            <a:r>
              <a:rPr lang="en-US" dirty="0"/>
              <a:t>Learning web architecture</a:t>
            </a:r>
          </a:p>
          <a:p>
            <a:r>
              <a:rPr lang="en-US" dirty="0"/>
              <a:t>Integrating multiple programming languages</a:t>
            </a:r>
          </a:p>
          <a:p>
            <a:r>
              <a:rPr lang="en-US" dirty="0"/>
              <a:t>Creating Repositories </a:t>
            </a:r>
          </a:p>
          <a:p>
            <a:endParaRPr lang="en-US" dirty="0"/>
          </a:p>
          <a:p>
            <a:endParaRPr lang="en-US" dirty="0"/>
          </a:p>
        </p:txBody>
      </p:sp>
      <p:pic>
        <p:nvPicPr>
          <p:cNvPr id="4" name="Picture 3"/>
          <p:cNvPicPr>
            <a:picLocks noChangeAspect="1"/>
          </p:cNvPicPr>
          <p:nvPr/>
        </p:nvPicPr>
        <p:blipFill>
          <a:blip r:embed="rId2"/>
          <a:stretch>
            <a:fillRect/>
          </a:stretch>
        </p:blipFill>
        <p:spPr>
          <a:xfrm>
            <a:off x="5576582" y="3782290"/>
            <a:ext cx="5364903" cy="2540923"/>
          </a:xfrm>
          <a:prstGeom prst="rect">
            <a:avLst/>
          </a:prstGeom>
        </p:spPr>
      </p:pic>
    </p:spTree>
    <p:extLst>
      <p:ext uri="{BB962C8B-B14F-4D97-AF65-F5344CB8AC3E}">
        <p14:creationId xmlns:p14="http://schemas.microsoft.com/office/powerpoint/2010/main" val="4267034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8FD04-0D25-4CE1-AFC9-3975F72C9B25}"/>
              </a:ext>
            </a:extLst>
          </p:cNvPr>
          <p:cNvSpPr>
            <a:spLocks noGrp="1"/>
          </p:cNvSpPr>
          <p:nvPr>
            <p:ph type="title"/>
          </p:nvPr>
        </p:nvSpPr>
        <p:spPr/>
        <p:txBody>
          <a:bodyPr/>
          <a:lstStyle/>
          <a:p>
            <a:r>
              <a:rPr lang="en-US" dirty="0"/>
              <a:t>Web Host</a:t>
            </a:r>
          </a:p>
        </p:txBody>
      </p:sp>
      <p:sp>
        <p:nvSpPr>
          <p:cNvPr id="3" name="Content Placeholder 2">
            <a:extLst>
              <a:ext uri="{FF2B5EF4-FFF2-40B4-BE49-F238E27FC236}">
                <a16:creationId xmlns:a16="http://schemas.microsoft.com/office/drawing/2014/main" id="{B9FD7A3A-5B9A-4970-90EB-95F774FAD531}"/>
              </a:ext>
            </a:extLst>
          </p:cNvPr>
          <p:cNvSpPr>
            <a:spLocks noGrp="1"/>
          </p:cNvSpPr>
          <p:nvPr>
            <p:ph idx="1"/>
          </p:nvPr>
        </p:nvSpPr>
        <p:spPr>
          <a:xfrm>
            <a:off x="132522" y="1139687"/>
            <a:ext cx="4821365" cy="5718313"/>
          </a:xfrm>
        </p:spPr>
        <p:txBody>
          <a:bodyPr>
            <a:normAutofit lnSpcReduction="10000"/>
          </a:bodyPr>
          <a:lstStyle/>
          <a:p>
            <a:r>
              <a:rPr lang="en-US" dirty="0"/>
              <a:t>Pros:</a:t>
            </a:r>
          </a:p>
          <a:p>
            <a:pPr lvl="1"/>
            <a:r>
              <a:rPr lang="en-US" dirty="0"/>
              <a:t>Free SSL certificate with all plans</a:t>
            </a:r>
          </a:p>
          <a:p>
            <a:pPr lvl="1"/>
            <a:r>
              <a:rPr lang="en-US" dirty="0"/>
              <a:t>No front-end ads</a:t>
            </a:r>
          </a:p>
          <a:p>
            <a:pPr lvl="1"/>
            <a:r>
              <a:rPr lang="en-US" dirty="0"/>
              <a:t>Free </a:t>
            </a:r>
            <a:r>
              <a:rPr lang="en-US" dirty="0" err="1"/>
              <a:t>CloudFlare</a:t>
            </a:r>
            <a:r>
              <a:rPr lang="en-US" dirty="0"/>
              <a:t> CDN</a:t>
            </a:r>
          </a:p>
          <a:p>
            <a:pPr lvl="1"/>
            <a:r>
              <a:rPr lang="en-US" dirty="0"/>
              <a:t>10 email accounts</a:t>
            </a:r>
          </a:p>
          <a:p>
            <a:pPr lvl="1"/>
            <a:r>
              <a:rPr lang="en-US" dirty="0"/>
              <a:t>1 FTP account</a:t>
            </a:r>
          </a:p>
          <a:p>
            <a:pPr lvl="1"/>
            <a:r>
              <a:rPr lang="en-US" dirty="0"/>
              <a:t>Unlimited bandwidth and storage space</a:t>
            </a:r>
          </a:p>
          <a:p>
            <a:pPr lvl="1"/>
            <a:r>
              <a:rPr lang="en-US" dirty="0"/>
              <a:t>400 MySQL databases.</a:t>
            </a:r>
          </a:p>
          <a:p>
            <a:r>
              <a:rPr lang="en-US" dirty="0"/>
              <a:t>Cons:</a:t>
            </a:r>
          </a:p>
          <a:p>
            <a:pPr lvl="1"/>
            <a:r>
              <a:rPr lang="en-US" dirty="0"/>
              <a:t>What does unlimited mean?</a:t>
            </a:r>
          </a:p>
          <a:p>
            <a:pPr lvl="1"/>
            <a:r>
              <a:rPr lang="en-US" dirty="0"/>
              <a:t>The penalty for non-compliance with the limitations on their “unlimited” offer is the suspension or elimination of your website and data.</a:t>
            </a:r>
          </a:p>
          <a:p>
            <a:endParaRPr lang="en-US" dirty="0"/>
          </a:p>
        </p:txBody>
      </p:sp>
      <p:pic>
        <p:nvPicPr>
          <p:cNvPr id="6" name="Picture 5">
            <a:extLst>
              <a:ext uri="{FF2B5EF4-FFF2-40B4-BE49-F238E27FC236}">
                <a16:creationId xmlns:a16="http://schemas.microsoft.com/office/drawing/2014/main" id="{82790A6D-A844-4BC4-B141-5B5889FE0D88}"/>
              </a:ext>
            </a:extLst>
          </p:cNvPr>
          <p:cNvPicPr>
            <a:picLocks noChangeAspect="1"/>
          </p:cNvPicPr>
          <p:nvPr/>
        </p:nvPicPr>
        <p:blipFill>
          <a:blip r:embed="rId2"/>
          <a:stretch>
            <a:fillRect/>
          </a:stretch>
        </p:blipFill>
        <p:spPr>
          <a:xfrm>
            <a:off x="4953887" y="1139687"/>
            <a:ext cx="7238113" cy="5718313"/>
          </a:xfrm>
          <a:prstGeom prst="rect">
            <a:avLst/>
          </a:prstGeom>
        </p:spPr>
      </p:pic>
    </p:spTree>
    <p:extLst>
      <p:ext uri="{BB962C8B-B14F-4D97-AF65-F5344CB8AC3E}">
        <p14:creationId xmlns:p14="http://schemas.microsoft.com/office/powerpoint/2010/main" val="374665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FBA27-1152-4403-9687-3BCB466CFC0D}"/>
              </a:ext>
            </a:extLst>
          </p:cNvPr>
          <p:cNvSpPr>
            <a:spLocks noGrp="1"/>
          </p:cNvSpPr>
          <p:nvPr>
            <p:ph type="title"/>
          </p:nvPr>
        </p:nvSpPr>
        <p:spPr>
          <a:xfrm>
            <a:off x="646111" y="452718"/>
            <a:ext cx="9404723" cy="1400530"/>
          </a:xfrm>
        </p:spPr>
        <p:txBody>
          <a:bodyPr/>
          <a:lstStyle/>
          <a:p>
            <a:r>
              <a:rPr lang="en-US" dirty="0"/>
              <a:t>Back up Web Host - Hostinger.com</a:t>
            </a:r>
          </a:p>
        </p:txBody>
      </p:sp>
      <p:sp>
        <p:nvSpPr>
          <p:cNvPr id="3" name="Content Placeholder 2">
            <a:extLst>
              <a:ext uri="{FF2B5EF4-FFF2-40B4-BE49-F238E27FC236}">
                <a16:creationId xmlns:a16="http://schemas.microsoft.com/office/drawing/2014/main" id="{E3580066-2891-444B-8E03-33B8D41B2818}"/>
              </a:ext>
            </a:extLst>
          </p:cNvPr>
          <p:cNvSpPr>
            <a:spLocks noGrp="1"/>
          </p:cNvSpPr>
          <p:nvPr>
            <p:ph idx="1"/>
          </p:nvPr>
        </p:nvSpPr>
        <p:spPr>
          <a:xfrm>
            <a:off x="231942" y="1255956"/>
            <a:ext cx="4061761" cy="5306210"/>
          </a:xfrm>
        </p:spPr>
        <p:txBody>
          <a:bodyPr>
            <a:normAutofit/>
          </a:bodyPr>
          <a:lstStyle/>
          <a:p>
            <a:r>
              <a:rPr lang="en-US" dirty="0"/>
              <a:t>Pros:</a:t>
            </a:r>
          </a:p>
          <a:p>
            <a:pPr lvl="1"/>
            <a:r>
              <a:rPr lang="en-US" sz="1600" dirty="0"/>
              <a:t>1 MySQL database</a:t>
            </a:r>
          </a:p>
          <a:p>
            <a:pPr lvl="1"/>
            <a:r>
              <a:rPr lang="en-US" sz="1600" dirty="0"/>
              <a:t>1 FTP user</a:t>
            </a:r>
          </a:p>
          <a:p>
            <a:pPr lvl="1"/>
            <a:r>
              <a:rPr lang="en-US" sz="1600" dirty="0"/>
              <a:t>Access to their website builder</a:t>
            </a:r>
          </a:p>
          <a:p>
            <a:pPr lvl="1"/>
            <a:r>
              <a:rPr lang="en-US" sz="1600" dirty="0"/>
              <a:t>One-click install of WordPress or other CMS</a:t>
            </a:r>
          </a:p>
          <a:p>
            <a:pPr lvl="1"/>
            <a:r>
              <a:rPr lang="en-US" sz="1600" dirty="0"/>
              <a:t>A free domain name for 1 year</a:t>
            </a:r>
          </a:p>
          <a:p>
            <a:pPr lvl="1"/>
            <a:r>
              <a:rPr lang="en-US" sz="1600" dirty="0"/>
              <a:t>24/7 customer support (seriously, it’s one of the best)</a:t>
            </a:r>
          </a:p>
          <a:p>
            <a:pPr lvl="1"/>
            <a:r>
              <a:rPr lang="en-US" sz="1600" dirty="0"/>
              <a:t>100GB of Bandwidth and 10GB of Disk Space</a:t>
            </a:r>
          </a:p>
          <a:p>
            <a:pPr lvl="1"/>
            <a:r>
              <a:rPr lang="en-US" sz="1600" dirty="0"/>
              <a:t>One free email account</a:t>
            </a:r>
          </a:p>
          <a:p>
            <a:r>
              <a:rPr lang="en-US" sz="1800" dirty="0"/>
              <a:t>Cons:</a:t>
            </a:r>
          </a:p>
          <a:p>
            <a:pPr lvl="1"/>
            <a:r>
              <a:rPr lang="en-US" sz="1600" dirty="0"/>
              <a:t>Their user interface doesn’t give you access to a classic cPanel</a:t>
            </a:r>
          </a:p>
        </p:txBody>
      </p:sp>
      <p:pic>
        <p:nvPicPr>
          <p:cNvPr id="10" name="Picture 9" descr="A screenshot of a cell phone&#10;&#10;Description automatically generated">
            <a:extLst>
              <a:ext uri="{FF2B5EF4-FFF2-40B4-BE49-F238E27FC236}">
                <a16:creationId xmlns:a16="http://schemas.microsoft.com/office/drawing/2014/main" id="{724B392F-6706-4773-BBD9-47AA14BFF0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5029" y="1139687"/>
            <a:ext cx="5906971" cy="5718313"/>
          </a:xfrm>
          <a:prstGeom prst="rect">
            <a:avLst/>
          </a:prstGeom>
        </p:spPr>
      </p:pic>
    </p:spTree>
    <p:extLst>
      <p:ext uri="{BB962C8B-B14F-4D97-AF65-F5344CB8AC3E}">
        <p14:creationId xmlns:p14="http://schemas.microsoft.com/office/powerpoint/2010/main" val="10307050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of Technologies</a:t>
            </a:r>
          </a:p>
        </p:txBody>
      </p:sp>
      <p:sp>
        <p:nvSpPr>
          <p:cNvPr id="3" name="Content Placeholder 2"/>
          <p:cNvSpPr>
            <a:spLocks noGrp="1"/>
          </p:cNvSpPr>
          <p:nvPr>
            <p:ph idx="1"/>
          </p:nvPr>
        </p:nvSpPr>
        <p:spPr/>
        <p:txBody>
          <a:bodyPr/>
          <a:lstStyle/>
          <a:p>
            <a:r>
              <a:rPr lang="en-US" dirty="0"/>
              <a:t>WordPress – has built in solutions, will build database, has several API’s, still customizable</a:t>
            </a:r>
          </a:p>
          <a:p>
            <a:r>
              <a:rPr lang="en-US" dirty="0" err="1"/>
              <a:t>Javascript</a:t>
            </a:r>
            <a:r>
              <a:rPr lang="en-US" dirty="0"/>
              <a:t> – widely used and supported in web development</a:t>
            </a:r>
          </a:p>
          <a:p>
            <a:r>
              <a:rPr lang="en-US" dirty="0"/>
              <a:t>HTML/CSS – front-end language of the web</a:t>
            </a:r>
          </a:p>
          <a:p>
            <a:r>
              <a:rPr lang="en-US" dirty="0"/>
              <a:t>GitHub – simple user experience, some group members already familiar, share code easily and revert back if mistakes are made</a:t>
            </a:r>
          </a:p>
        </p:txBody>
      </p:sp>
    </p:spTree>
    <p:extLst>
      <p:ext uri="{BB962C8B-B14F-4D97-AF65-F5344CB8AC3E}">
        <p14:creationId xmlns:p14="http://schemas.microsoft.com/office/powerpoint/2010/main" val="7285073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Moving Forward</a:t>
            </a:r>
          </a:p>
        </p:txBody>
      </p:sp>
      <p:sp>
        <p:nvSpPr>
          <p:cNvPr id="3" name="Content Placeholder 2"/>
          <p:cNvSpPr>
            <a:spLocks noGrp="1"/>
          </p:cNvSpPr>
          <p:nvPr>
            <p:ph idx="1"/>
          </p:nvPr>
        </p:nvSpPr>
        <p:spPr/>
        <p:txBody>
          <a:bodyPr/>
          <a:lstStyle/>
          <a:p>
            <a:r>
              <a:rPr lang="en-US" dirty="0"/>
              <a:t>Building code</a:t>
            </a:r>
          </a:p>
          <a:p>
            <a:r>
              <a:rPr lang="en-US" dirty="0"/>
              <a:t>Developing Skeleton for Testing</a:t>
            </a:r>
          </a:p>
          <a:p>
            <a:r>
              <a:rPr lang="en-US" dirty="0"/>
              <a:t>Planning Code Review Process</a:t>
            </a:r>
          </a:p>
          <a:p>
            <a:r>
              <a:rPr lang="en-US" dirty="0"/>
              <a:t>Learning new technologies (HTML, REST API)</a:t>
            </a:r>
          </a:p>
          <a:p>
            <a:r>
              <a:rPr lang="en-US" dirty="0"/>
              <a:t>WebEx10 Host</a:t>
            </a:r>
          </a:p>
          <a:p>
            <a:r>
              <a:rPr lang="en-US" dirty="0"/>
              <a:t>Exam Questions</a:t>
            </a:r>
          </a:p>
        </p:txBody>
      </p:sp>
      <p:pic>
        <p:nvPicPr>
          <p:cNvPr id="4" name="Picture 3"/>
          <p:cNvPicPr>
            <a:picLocks noChangeAspect="1"/>
          </p:cNvPicPr>
          <p:nvPr/>
        </p:nvPicPr>
        <p:blipFill>
          <a:blip r:embed="rId2"/>
          <a:stretch>
            <a:fillRect/>
          </a:stretch>
        </p:blipFill>
        <p:spPr>
          <a:xfrm>
            <a:off x="7953321" y="1629294"/>
            <a:ext cx="3232925" cy="4037214"/>
          </a:xfrm>
          <a:prstGeom prst="rect">
            <a:avLst/>
          </a:prstGeom>
        </p:spPr>
      </p:pic>
    </p:spTree>
    <p:extLst>
      <p:ext uri="{BB962C8B-B14F-4D97-AF65-F5344CB8AC3E}">
        <p14:creationId xmlns:p14="http://schemas.microsoft.com/office/powerpoint/2010/main" val="4268826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Members Roles and Responsibilities	</a:t>
            </a:r>
          </a:p>
        </p:txBody>
      </p:sp>
      <p:sp>
        <p:nvSpPr>
          <p:cNvPr id="3" name="Content Placeholder 2"/>
          <p:cNvSpPr>
            <a:spLocks noGrp="1"/>
          </p:cNvSpPr>
          <p:nvPr>
            <p:ph idx="1"/>
          </p:nvPr>
        </p:nvSpPr>
        <p:spPr>
          <a:xfrm>
            <a:off x="782595" y="1853248"/>
            <a:ext cx="9843907" cy="4710347"/>
          </a:xfrm>
        </p:spPr>
        <p:txBody>
          <a:bodyPr>
            <a:normAutofit fontScale="77500" lnSpcReduction="20000"/>
          </a:bodyPr>
          <a:lstStyle/>
          <a:p>
            <a:r>
              <a:rPr lang="en-US" dirty="0"/>
              <a:t>Krysta Valenzia – Coordinator, Requirements, HLA Diagram, Meetings/Updates from Professor</a:t>
            </a:r>
          </a:p>
          <a:p>
            <a:pPr lvl="1"/>
            <a:r>
              <a:rPr lang="en-US" dirty="0"/>
              <a:t>HTML/CSS Programmer</a:t>
            </a:r>
          </a:p>
          <a:p>
            <a:r>
              <a:rPr lang="en-US" dirty="0" err="1"/>
              <a:t>Druv</a:t>
            </a:r>
            <a:r>
              <a:rPr lang="en-US" dirty="0"/>
              <a:t> </a:t>
            </a:r>
            <a:r>
              <a:rPr lang="en-US" dirty="0" err="1"/>
              <a:t>Narain</a:t>
            </a:r>
            <a:r>
              <a:rPr lang="en-US" dirty="0"/>
              <a:t> – Documenter, Use Cases, Requirements, Diagrams (HLA, Sequence, Class and Interface), Task List</a:t>
            </a:r>
          </a:p>
          <a:p>
            <a:pPr lvl="1"/>
            <a:r>
              <a:rPr lang="en-US" dirty="0"/>
              <a:t>Java Programmer</a:t>
            </a:r>
          </a:p>
          <a:p>
            <a:r>
              <a:rPr lang="en-US" dirty="0"/>
              <a:t>Max Moore – Created Repository</a:t>
            </a:r>
          </a:p>
          <a:p>
            <a:pPr lvl="1"/>
            <a:r>
              <a:rPr lang="en-US" dirty="0"/>
              <a:t>Java Programmer, Snapchat API</a:t>
            </a:r>
          </a:p>
          <a:p>
            <a:r>
              <a:rPr lang="en-US" dirty="0"/>
              <a:t>Ola </a:t>
            </a:r>
            <a:r>
              <a:rPr lang="en-US" dirty="0" err="1"/>
              <a:t>Ajala</a:t>
            </a:r>
            <a:r>
              <a:rPr lang="en-US" dirty="0"/>
              <a:t> – Use Cases, Requirements, Login Template</a:t>
            </a:r>
          </a:p>
          <a:p>
            <a:pPr lvl="1"/>
            <a:r>
              <a:rPr lang="en-US" dirty="0"/>
              <a:t>Game Programmer </a:t>
            </a:r>
          </a:p>
          <a:p>
            <a:r>
              <a:rPr lang="en-US" dirty="0"/>
              <a:t>Angina Shrestha – Use Cases, Requirements </a:t>
            </a:r>
          </a:p>
          <a:p>
            <a:pPr lvl="1"/>
            <a:r>
              <a:rPr lang="en-US" dirty="0"/>
              <a:t>HTML/CSS Programmer</a:t>
            </a:r>
          </a:p>
          <a:p>
            <a:r>
              <a:rPr lang="en-US" dirty="0"/>
              <a:t>Caitlin </a:t>
            </a:r>
            <a:r>
              <a:rPr lang="en-US" dirty="0" err="1"/>
              <a:t>Nanashko</a:t>
            </a:r>
            <a:r>
              <a:rPr lang="en-US" dirty="0"/>
              <a:t> – Use Cases, Requirements</a:t>
            </a:r>
          </a:p>
          <a:p>
            <a:pPr lvl="1"/>
            <a:r>
              <a:rPr lang="en-US" dirty="0"/>
              <a:t>Game License, Database Design</a:t>
            </a:r>
          </a:p>
          <a:p>
            <a:r>
              <a:rPr lang="en-US" dirty="0"/>
              <a:t>Kenny Vu – Use Cases, Class Diagram</a:t>
            </a:r>
          </a:p>
          <a:p>
            <a:pPr lvl="1"/>
            <a:r>
              <a:rPr lang="en-US" dirty="0"/>
              <a:t>Game Programmer</a:t>
            </a:r>
          </a:p>
        </p:txBody>
      </p:sp>
    </p:spTree>
    <p:extLst>
      <p:ext uri="{BB962C8B-B14F-4D97-AF65-F5344CB8AC3E}">
        <p14:creationId xmlns:p14="http://schemas.microsoft.com/office/powerpoint/2010/main" val="2590283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22310" y="354946"/>
            <a:ext cx="9252154" cy="1223983"/>
          </a:xfrm>
        </p:spPr>
        <p:txBody>
          <a:bodyPr>
            <a:normAutofit/>
          </a:bodyPr>
          <a:lstStyle/>
          <a:p>
            <a:pPr>
              <a:lnSpc>
                <a:spcPct val="90000"/>
              </a:lnSpc>
            </a:pPr>
            <a:r>
              <a:rPr lang="en-US" sz="3900" dirty="0"/>
              <a:t>Summary of Weekly Deliverables (so far)</a:t>
            </a:r>
          </a:p>
        </p:txBody>
      </p:sp>
      <p:sp>
        <p:nvSpPr>
          <p:cNvPr id="3" name="TextBox 2">
            <a:extLst>
              <a:ext uri="{FF2B5EF4-FFF2-40B4-BE49-F238E27FC236}">
                <a16:creationId xmlns:a16="http://schemas.microsoft.com/office/drawing/2014/main" id="{D7233667-4E64-4473-A869-0ADA6C6666A0}"/>
              </a:ext>
            </a:extLst>
          </p:cNvPr>
          <p:cNvSpPr txBox="1"/>
          <p:nvPr/>
        </p:nvSpPr>
        <p:spPr>
          <a:xfrm>
            <a:off x="1103311" y="2052214"/>
            <a:ext cx="4338409" cy="4196185"/>
          </a:xfrm>
          <a:prstGeom prst="rect">
            <a:avLst/>
          </a:prstGeom>
        </p:spPr>
        <p:txBody>
          <a:bodyPr rtlCol="0">
            <a:normAutofit/>
          </a:bodyPr>
          <a:lstStyle/>
          <a:p>
            <a:pPr>
              <a:spcAft>
                <a:spcPts val="600"/>
              </a:spcAft>
            </a:pPr>
            <a:r>
              <a:rPr lang="en-US" sz="1800" dirty="0"/>
              <a:t>Login page is the first page that a user will see if they visit our site. We use a control structure based off of the details that you enter. If you enter the right username and right password then you will be taken to the game page. If you put in the right username and wrong password you will be asked to put in your login again. If you put in the wrong username you will be taken to the registration page. </a:t>
            </a:r>
          </a:p>
        </p:txBody>
      </p:sp>
      <p:pic>
        <p:nvPicPr>
          <p:cNvPr id="4" name="Picture 3">
            <a:extLst>
              <a:ext uri="{FF2B5EF4-FFF2-40B4-BE49-F238E27FC236}">
                <a16:creationId xmlns:a16="http://schemas.microsoft.com/office/drawing/2014/main" id="{4AA874BA-5290-4F92-8B9D-74ABE64F88CA}"/>
              </a:ext>
            </a:extLst>
          </p:cNvPr>
          <p:cNvPicPr>
            <a:picLocks noChangeAspect="1"/>
          </p:cNvPicPr>
          <p:nvPr/>
        </p:nvPicPr>
        <p:blipFill>
          <a:blip r:embed="rId3"/>
          <a:stretch>
            <a:fillRect/>
          </a:stretch>
        </p:blipFill>
        <p:spPr>
          <a:xfrm>
            <a:off x="6091916" y="2944132"/>
            <a:ext cx="5451627" cy="2412346"/>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193168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39EBDA-52EE-47D4-A862-2766AEFC3DCA}"/>
              </a:ext>
            </a:extLst>
          </p:cNvPr>
          <p:cNvSpPr>
            <a:spLocks noGrp="1"/>
          </p:cNvSpPr>
          <p:nvPr>
            <p:ph type="title"/>
          </p:nvPr>
        </p:nvSpPr>
        <p:spPr/>
        <p:txBody>
          <a:bodyPr/>
          <a:lstStyle/>
          <a:p>
            <a:r>
              <a:rPr lang="en-US" sz="4400" dirty="0"/>
              <a:t>Summary of Weekly Deliverables (so far)</a:t>
            </a:r>
            <a:endParaRPr lang="en-US" dirty="0"/>
          </a:p>
        </p:txBody>
      </p:sp>
      <p:sp>
        <p:nvSpPr>
          <p:cNvPr id="4" name="Content Placeholder 3">
            <a:extLst>
              <a:ext uri="{FF2B5EF4-FFF2-40B4-BE49-F238E27FC236}">
                <a16:creationId xmlns:a16="http://schemas.microsoft.com/office/drawing/2014/main" id="{E741BCA3-8938-4F1F-96CF-1F162FDF4055}"/>
              </a:ext>
            </a:extLst>
          </p:cNvPr>
          <p:cNvSpPr>
            <a:spLocks noGrp="1"/>
          </p:cNvSpPr>
          <p:nvPr>
            <p:ph sz="half" idx="2"/>
          </p:nvPr>
        </p:nvSpPr>
        <p:spPr/>
        <p:txBody>
          <a:bodyPr/>
          <a:lstStyle/>
          <a:p>
            <a:r>
              <a:rPr lang="en-US" dirty="0"/>
              <a:t>This is the first prototype registration page as just a basic forum tag in html. It will be changed later and spiced up with some </a:t>
            </a:r>
            <a:r>
              <a:rPr lang="en-US" dirty="0" err="1"/>
              <a:t>css</a:t>
            </a:r>
            <a:r>
              <a:rPr lang="en-US" dirty="0"/>
              <a:t> styling.</a:t>
            </a:r>
          </a:p>
        </p:txBody>
      </p:sp>
      <p:pic>
        <p:nvPicPr>
          <p:cNvPr id="5" name="Content Placeholder 4">
            <a:extLst>
              <a:ext uri="{FF2B5EF4-FFF2-40B4-BE49-F238E27FC236}">
                <a16:creationId xmlns:a16="http://schemas.microsoft.com/office/drawing/2014/main" id="{8992F18E-8C47-4516-9978-0FE7908FFE65}"/>
              </a:ext>
            </a:extLst>
          </p:cNvPr>
          <p:cNvPicPr>
            <a:picLocks noGrp="1"/>
          </p:cNvPicPr>
          <p:nvPr>
            <p:ph sz="half" idx="1"/>
          </p:nvPr>
        </p:nvPicPr>
        <p:blipFill>
          <a:blip r:embed="rId2"/>
          <a:stretch>
            <a:fillRect/>
          </a:stretch>
        </p:blipFill>
        <p:spPr>
          <a:xfrm>
            <a:off x="1103313" y="2540008"/>
            <a:ext cx="4395787" cy="3236897"/>
          </a:xfrm>
          <a:prstGeom prst="rect">
            <a:avLst/>
          </a:prstGeom>
        </p:spPr>
      </p:pic>
    </p:spTree>
    <p:extLst>
      <p:ext uri="{BB962C8B-B14F-4D97-AF65-F5344CB8AC3E}">
        <p14:creationId xmlns:p14="http://schemas.microsoft.com/office/powerpoint/2010/main" val="15129249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AF220-5E9A-4C73-9327-66B0D5B05FFF}"/>
              </a:ext>
            </a:extLst>
          </p:cNvPr>
          <p:cNvSpPr>
            <a:spLocks noGrp="1"/>
          </p:cNvSpPr>
          <p:nvPr>
            <p:ph type="title"/>
          </p:nvPr>
        </p:nvSpPr>
        <p:spPr/>
        <p:txBody>
          <a:bodyPr/>
          <a:lstStyle/>
          <a:p>
            <a:r>
              <a:rPr lang="en-US" sz="4000" dirty="0"/>
              <a:t>Summary of Weekly Deliverables (so far)</a:t>
            </a:r>
            <a:endParaRPr lang="en-US" dirty="0"/>
          </a:p>
        </p:txBody>
      </p:sp>
      <p:sp>
        <p:nvSpPr>
          <p:cNvPr id="4" name="Content Placeholder 3">
            <a:extLst>
              <a:ext uri="{FF2B5EF4-FFF2-40B4-BE49-F238E27FC236}">
                <a16:creationId xmlns:a16="http://schemas.microsoft.com/office/drawing/2014/main" id="{C8693B34-4421-49B0-B6F2-04D71937873B}"/>
              </a:ext>
            </a:extLst>
          </p:cNvPr>
          <p:cNvSpPr>
            <a:spLocks noGrp="1"/>
          </p:cNvSpPr>
          <p:nvPr>
            <p:ph sz="half" idx="2"/>
          </p:nvPr>
        </p:nvSpPr>
        <p:spPr/>
        <p:txBody>
          <a:bodyPr/>
          <a:lstStyle/>
          <a:p>
            <a:pPr marL="0" indent="0">
              <a:buNone/>
            </a:pPr>
            <a:r>
              <a:rPr lang="en-US" dirty="0"/>
              <a:t> The game page is a work in progress we have decided to go with a </a:t>
            </a:r>
            <a:r>
              <a:rPr lang="en-US" dirty="0" err="1"/>
              <a:t>javascript</a:t>
            </a:r>
            <a:r>
              <a:rPr lang="en-US" dirty="0"/>
              <a:t> game because </a:t>
            </a:r>
            <a:r>
              <a:rPr lang="en-US" dirty="0" err="1"/>
              <a:t>javascript</a:t>
            </a:r>
            <a:r>
              <a:rPr lang="en-US" dirty="0"/>
              <a:t> is very easy to integrate with html as that is what </a:t>
            </a:r>
            <a:r>
              <a:rPr lang="en-US" dirty="0" err="1"/>
              <a:t>javascript</a:t>
            </a:r>
            <a:r>
              <a:rPr lang="en-US" dirty="0"/>
              <a:t> was designed for.</a:t>
            </a:r>
          </a:p>
        </p:txBody>
      </p:sp>
      <p:pic>
        <p:nvPicPr>
          <p:cNvPr id="5" name="Content Placeholder 4">
            <a:extLst>
              <a:ext uri="{FF2B5EF4-FFF2-40B4-BE49-F238E27FC236}">
                <a16:creationId xmlns:a16="http://schemas.microsoft.com/office/drawing/2014/main" id="{7B077FCC-348B-47D5-B87C-308FC89AA971}"/>
              </a:ext>
            </a:extLst>
          </p:cNvPr>
          <p:cNvPicPr>
            <a:picLocks noGrp="1"/>
          </p:cNvPicPr>
          <p:nvPr>
            <p:ph sz="half" idx="1"/>
          </p:nvPr>
        </p:nvPicPr>
        <p:blipFill>
          <a:blip r:embed="rId2"/>
          <a:stretch>
            <a:fillRect/>
          </a:stretch>
        </p:blipFill>
        <p:spPr>
          <a:xfrm>
            <a:off x="1103313" y="3737038"/>
            <a:ext cx="4395787" cy="842836"/>
          </a:xfrm>
          <a:prstGeom prst="rect">
            <a:avLst/>
          </a:prstGeom>
        </p:spPr>
      </p:pic>
    </p:spTree>
    <p:extLst>
      <p:ext uri="{BB962C8B-B14F-4D97-AF65-F5344CB8AC3E}">
        <p14:creationId xmlns:p14="http://schemas.microsoft.com/office/powerpoint/2010/main" val="15789333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08AD5-9F91-47ED-A1FD-72ED1AA373C2}"/>
              </a:ext>
            </a:extLst>
          </p:cNvPr>
          <p:cNvSpPr>
            <a:spLocks noGrp="1"/>
          </p:cNvSpPr>
          <p:nvPr>
            <p:ph type="title"/>
          </p:nvPr>
        </p:nvSpPr>
        <p:spPr>
          <a:xfrm>
            <a:off x="670559" y="1207098"/>
            <a:ext cx="10669589" cy="842682"/>
          </a:xfrm>
        </p:spPr>
        <p:txBody>
          <a:bodyPr/>
          <a:lstStyle/>
          <a:p>
            <a:r>
              <a:rPr lang="en-US" b="1" dirty="0">
                <a:solidFill>
                  <a:srgbClr val="FF0000"/>
                </a:solidFill>
              </a:rPr>
              <a:t>4 Available Snapchat APIs to developers</a:t>
            </a:r>
            <a:br>
              <a:rPr lang="en-US" b="1" dirty="0">
                <a:solidFill>
                  <a:srgbClr val="FF0000"/>
                </a:solidFill>
              </a:rPr>
            </a:br>
            <a:endParaRPr lang="en-US" b="1" dirty="0">
              <a:solidFill>
                <a:srgbClr val="FF0000"/>
              </a:solidFill>
            </a:endParaRPr>
          </a:p>
        </p:txBody>
      </p:sp>
      <p:sp>
        <p:nvSpPr>
          <p:cNvPr id="3" name="Content Placeholder 2">
            <a:extLst>
              <a:ext uri="{FF2B5EF4-FFF2-40B4-BE49-F238E27FC236}">
                <a16:creationId xmlns:a16="http://schemas.microsoft.com/office/drawing/2014/main" id="{928893EA-9B66-4FB9-8273-7CADDB65CC69}"/>
              </a:ext>
            </a:extLst>
          </p:cNvPr>
          <p:cNvSpPr>
            <a:spLocks noGrp="1"/>
          </p:cNvSpPr>
          <p:nvPr>
            <p:ph idx="1"/>
          </p:nvPr>
        </p:nvSpPr>
        <p:spPr>
          <a:xfrm>
            <a:off x="1088072" y="2136738"/>
            <a:ext cx="8946541" cy="4195481"/>
          </a:xfrm>
        </p:spPr>
        <p:txBody>
          <a:bodyPr/>
          <a:lstStyle/>
          <a:p>
            <a:r>
              <a:rPr lang="en-US" sz="2800" b="1" dirty="0"/>
              <a:t>1. Login API</a:t>
            </a:r>
          </a:p>
          <a:p>
            <a:pPr marL="0" indent="0">
              <a:buNone/>
            </a:pPr>
            <a:r>
              <a:rPr lang="en-US" dirty="0"/>
              <a:t>     This will allow people to use their Snapchat username to create accounts on other apps, similar to how you can login to Spotify with Facebook. This could allow your business's website to build in a Snapchat login along with a regular user login.</a:t>
            </a:r>
          </a:p>
          <a:p>
            <a:r>
              <a:rPr lang="en-US" sz="2800" b="1" dirty="0"/>
              <a:t>2. Camera API</a:t>
            </a:r>
            <a:endParaRPr lang="en-US" sz="2800" dirty="0"/>
          </a:p>
          <a:p>
            <a:pPr marL="0" indent="0">
              <a:buNone/>
            </a:pPr>
            <a:r>
              <a:rPr lang="en-US" dirty="0"/>
              <a:t>    This will let people share things from other apps directly to their Snapchat Story, potentially giving businesses the chance to spread their content further or engage in cross-promotional marketing across platforms and apps.</a:t>
            </a:r>
          </a:p>
          <a:p>
            <a:endParaRPr lang="en-US" dirty="0"/>
          </a:p>
        </p:txBody>
      </p:sp>
    </p:spTree>
    <p:extLst>
      <p:ext uri="{BB962C8B-B14F-4D97-AF65-F5344CB8AC3E}">
        <p14:creationId xmlns:p14="http://schemas.microsoft.com/office/powerpoint/2010/main" val="39836092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CCA5E7-D4AC-4D35-867F-24F9A2A2E4D4}"/>
              </a:ext>
            </a:extLst>
          </p:cNvPr>
          <p:cNvSpPr>
            <a:spLocks noGrp="1"/>
          </p:cNvSpPr>
          <p:nvPr>
            <p:ph idx="1"/>
          </p:nvPr>
        </p:nvSpPr>
        <p:spPr>
          <a:xfrm>
            <a:off x="1194752" y="536538"/>
            <a:ext cx="8946541" cy="6153822"/>
          </a:xfrm>
        </p:spPr>
        <p:txBody>
          <a:bodyPr>
            <a:normAutofit lnSpcReduction="10000"/>
          </a:bodyPr>
          <a:lstStyle/>
          <a:p>
            <a:r>
              <a:rPr lang="en-US" sz="2800" b="1" dirty="0"/>
              <a:t>3. </a:t>
            </a:r>
            <a:r>
              <a:rPr lang="en-US" sz="2800" b="1" dirty="0" err="1"/>
              <a:t>Bitmoji</a:t>
            </a:r>
            <a:r>
              <a:rPr lang="en-US" sz="2800" b="1" dirty="0"/>
              <a:t> integration</a:t>
            </a:r>
            <a:endParaRPr lang="en-US" sz="2800" dirty="0"/>
          </a:p>
          <a:p>
            <a:pPr marL="0" indent="0">
              <a:buNone/>
            </a:pPr>
            <a:r>
              <a:rPr lang="en-US" dirty="0"/>
              <a:t>    Another API will let users transfer their </a:t>
            </a:r>
            <a:r>
              <a:rPr lang="en-US" dirty="0" err="1"/>
              <a:t>Bitmoji</a:t>
            </a:r>
            <a:r>
              <a:rPr lang="en-US" dirty="0"/>
              <a:t> avatar into other apps. With the popularity of </a:t>
            </a:r>
            <a:r>
              <a:rPr lang="en-US" dirty="0" err="1"/>
              <a:t>Bitmoji</a:t>
            </a:r>
            <a:r>
              <a:rPr lang="en-US" dirty="0"/>
              <a:t> among consumers, this could make your company's app more accessible and fun for users.</a:t>
            </a:r>
          </a:p>
          <a:p>
            <a:r>
              <a:rPr lang="en-US" sz="2800" b="1" dirty="0"/>
              <a:t>4. Themed stories</a:t>
            </a:r>
            <a:endParaRPr lang="en-US" sz="2800" dirty="0"/>
          </a:p>
          <a:p>
            <a:pPr marL="0" indent="0">
              <a:buNone/>
            </a:pPr>
            <a:r>
              <a:rPr lang="en-US" dirty="0"/>
              <a:t>    This API will allow developers to use public Snapchat photos and         videos to create themed Stories on a third-party app or website, Recode reported, which could allow users to better engage with your company's site.</a:t>
            </a:r>
          </a:p>
          <a:p>
            <a:pPr marL="0" indent="0">
              <a:buNone/>
            </a:pPr>
            <a:r>
              <a:rPr lang="en-US" dirty="0"/>
              <a:t>In conclusion, regarding privacy, Snapchat's APIs offer limited information to developers. For example, the login API only gives them access to a user's Snapchat username, and leaves out other demographic information like age or location, Recode reported.</a:t>
            </a:r>
          </a:p>
          <a:p>
            <a:pPr marL="0" indent="0">
              <a:buNone/>
            </a:pPr>
            <a:r>
              <a:rPr lang="en-US" dirty="0"/>
              <a:t>More  so, Snapchat executives also said that the company plans to manually review all API partners. "Any future third-party Snap Kit app integration submitted to us will need to go through a review and approval process to make sure we know how their integration will work," a company spokesperson told Recode.</a:t>
            </a:r>
          </a:p>
          <a:p>
            <a:endParaRPr lang="en-US" dirty="0"/>
          </a:p>
        </p:txBody>
      </p:sp>
    </p:spTree>
    <p:extLst>
      <p:ext uri="{BB962C8B-B14F-4D97-AF65-F5344CB8AC3E}">
        <p14:creationId xmlns:p14="http://schemas.microsoft.com/office/powerpoint/2010/main" val="18314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Specs</a:t>
            </a:r>
          </a:p>
        </p:txBody>
      </p:sp>
      <p:sp>
        <p:nvSpPr>
          <p:cNvPr id="3" name="Content Placeholder 2"/>
          <p:cNvSpPr>
            <a:spLocks noGrp="1"/>
          </p:cNvSpPr>
          <p:nvPr>
            <p:ph idx="1"/>
          </p:nvPr>
        </p:nvSpPr>
        <p:spPr/>
        <p:txBody>
          <a:bodyPr/>
          <a:lstStyle/>
          <a:p>
            <a:r>
              <a:rPr lang="en-US" dirty="0"/>
              <a:t>Web Browser Based</a:t>
            </a:r>
          </a:p>
          <a:p>
            <a:r>
              <a:rPr lang="en-US" dirty="0"/>
              <a:t>Integrate exam questions with the game </a:t>
            </a:r>
          </a:p>
          <a:p>
            <a:r>
              <a:rPr lang="en-US" dirty="0"/>
              <a:t>Social Media</a:t>
            </a:r>
            <a:r>
              <a:rPr lang="en-US"/>
              <a:t>: Snapchat </a:t>
            </a:r>
            <a:r>
              <a:rPr lang="en-US" dirty="0"/>
              <a:t>API</a:t>
            </a:r>
          </a:p>
          <a:p>
            <a:r>
              <a:rPr lang="en-US" dirty="0"/>
              <a:t>Possibly Unity game</a:t>
            </a:r>
          </a:p>
          <a:p>
            <a:r>
              <a:rPr lang="en-US" dirty="0" err="1"/>
              <a:t>Javascript</a:t>
            </a:r>
            <a:r>
              <a:rPr lang="en-US" dirty="0"/>
              <a:t> based game as backup</a:t>
            </a:r>
          </a:p>
          <a:p>
            <a:endParaRPr lang="en-US" dirty="0"/>
          </a:p>
        </p:txBody>
      </p:sp>
      <p:pic>
        <p:nvPicPr>
          <p:cNvPr id="4" name="Picture 3"/>
          <p:cNvPicPr>
            <a:picLocks noChangeAspect="1"/>
          </p:cNvPicPr>
          <p:nvPr/>
        </p:nvPicPr>
        <p:blipFill>
          <a:blip r:embed="rId2"/>
          <a:stretch>
            <a:fillRect/>
          </a:stretch>
        </p:blipFill>
        <p:spPr>
          <a:xfrm>
            <a:off x="7931121" y="842112"/>
            <a:ext cx="3496065" cy="2421611"/>
          </a:xfrm>
          <a:prstGeom prst="rect">
            <a:avLst/>
          </a:prstGeom>
        </p:spPr>
      </p:pic>
      <p:pic>
        <p:nvPicPr>
          <p:cNvPr id="5" name="Picture 4"/>
          <p:cNvPicPr>
            <a:picLocks noChangeAspect="1"/>
          </p:cNvPicPr>
          <p:nvPr/>
        </p:nvPicPr>
        <p:blipFill>
          <a:blip r:embed="rId3"/>
          <a:stretch>
            <a:fillRect/>
          </a:stretch>
        </p:blipFill>
        <p:spPr>
          <a:xfrm>
            <a:off x="7814555" y="4017818"/>
            <a:ext cx="3608360" cy="2025533"/>
          </a:xfrm>
          <a:prstGeom prst="rect">
            <a:avLst/>
          </a:prstGeom>
        </p:spPr>
      </p:pic>
    </p:spTree>
    <p:extLst>
      <p:ext uri="{BB962C8B-B14F-4D97-AF65-F5344CB8AC3E}">
        <p14:creationId xmlns:p14="http://schemas.microsoft.com/office/powerpoint/2010/main" val="395101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Collaboration</a:t>
            </a:r>
          </a:p>
        </p:txBody>
      </p:sp>
      <p:sp>
        <p:nvSpPr>
          <p:cNvPr id="3" name="Content Placeholder 2"/>
          <p:cNvSpPr>
            <a:spLocks noGrp="1"/>
          </p:cNvSpPr>
          <p:nvPr>
            <p:ph idx="1"/>
          </p:nvPr>
        </p:nvSpPr>
        <p:spPr/>
        <p:txBody>
          <a:bodyPr/>
          <a:lstStyle/>
          <a:p>
            <a:r>
              <a:rPr lang="en-US" dirty="0" err="1"/>
              <a:t>GroupMe</a:t>
            </a:r>
            <a:endParaRPr lang="en-US" dirty="0"/>
          </a:p>
          <a:p>
            <a:r>
              <a:rPr lang="en-US" dirty="0" err="1"/>
              <a:t>GoogleDocs</a:t>
            </a:r>
            <a:endParaRPr lang="en-US" dirty="0"/>
          </a:p>
          <a:p>
            <a:r>
              <a:rPr lang="en-US" dirty="0" err="1"/>
              <a:t>Github</a:t>
            </a:r>
            <a:endParaRPr lang="en-US" dirty="0"/>
          </a:p>
          <a:p>
            <a:r>
              <a:rPr lang="en-US" dirty="0"/>
              <a:t>Weekly Meetings (online and in person)</a:t>
            </a:r>
          </a:p>
        </p:txBody>
      </p:sp>
    </p:spTree>
    <p:extLst>
      <p:ext uri="{BB962C8B-B14F-4D97-AF65-F5344CB8AC3E}">
        <p14:creationId xmlns:p14="http://schemas.microsoft.com/office/powerpoint/2010/main" val="39346027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58</TotalTime>
  <Words>850</Words>
  <Application>Microsoft Macintosh PowerPoint</Application>
  <PresentationFormat>Widescreen</PresentationFormat>
  <Paragraphs>86</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Century Gothic</vt:lpstr>
      <vt:lpstr>Wingdings 3</vt:lpstr>
      <vt:lpstr>Ion</vt:lpstr>
      <vt:lpstr>Group 2</vt:lpstr>
      <vt:lpstr>Team Members Roles and Responsibilities </vt:lpstr>
      <vt:lpstr>Summary of Weekly Deliverables (so far)</vt:lpstr>
      <vt:lpstr>Summary of Weekly Deliverables (so far)</vt:lpstr>
      <vt:lpstr>Summary of Weekly Deliverables (so far)</vt:lpstr>
      <vt:lpstr>4 Available Snapchat APIs to developers </vt:lpstr>
      <vt:lpstr>PowerPoint Presentation</vt:lpstr>
      <vt:lpstr>Game Specs</vt:lpstr>
      <vt:lpstr>Group Collaboration</vt:lpstr>
      <vt:lpstr>Challenges Faced</vt:lpstr>
      <vt:lpstr>Web Host</vt:lpstr>
      <vt:lpstr>Back up Web Host - Hostinger.com</vt:lpstr>
      <vt:lpstr>Overview of Technologies</vt:lpstr>
      <vt:lpstr>Moving Forward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dc:title>
  <dc:creator>richard olashupo</dc:creator>
  <cp:lastModifiedBy>Bishwakarma, Sudeep</cp:lastModifiedBy>
  <cp:revision>9</cp:revision>
  <dcterms:created xsi:type="dcterms:W3CDTF">2019-10-15T21:56:57Z</dcterms:created>
  <dcterms:modified xsi:type="dcterms:W3CDTF">2019-10-15T23:20:30Z</dcterms:modified>
</cp:coreProperties>
</file>